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6" r:id="rId2"/>
    <p:sldId id="260" r:id="rId3"/>
    <p:sldId id="261" r:id="rId4"/>
    <p:sldId id="262" r:id="rId5"/>
    <p:sldId id="273" r:id="rId6"/>
    <p:sldId id="274" r:id="rId7"/>
    <p:sldId id="275" r:id="rId8"/>
    <p:sldId id="276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8179F4-9340-4EF0-BE01-C35C28388EE9}">
          <p14:sldIdLst>
            <p14:sldId id="256"/>
            <p14:sldId id="260"/>
            <p14:sldId id="261"/>
            <p14:sldId id="262"/>
            <p14:sldId id="273"/>
            <p14:sldId id="274"/>
            <p14:sldId id="275"/>
            <p14:sldId id="276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CFCC7-10C8-4AB5-8A58-AD0458A565E7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A74DA-95B8-402E-B53B-C64D36CC9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8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0F7E2E-DFA6-4EDE-829A-80C5AF7505B7}" type="datetime1">
              <a:rPr lang="en-US" smtClean="0"/>
              <a:t>11/18/2013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7F50BB-EDB2-49D2-9A83-AA485C0304E3}" type="datetime1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3D16F3-A307-48FA-9565-7F082CF97099}" type="datetime1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F419E8-2FD5-4B2B-AC36-70EA03C71CAA}" type="datetime1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44F82F-6A49-445D-9391-A7D2EB3B1222}" type="datetime1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89DB56-DAD3-46F3-A4FA-429E378C15D4}" type="datetime1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88AAD-49FE-4BCF-B1D8-86E189B045D9}" type="datetime1">
              <a:rPr lang="en-US" smtClean="0"/>
              <a:t>11/18/2013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BD0982-6BF4-4106-BEE3-4E53E4685345}" type="datetime1">
              <a:rPr lang="en-US" smtClean="0"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BE395-F98C-4230-B57F-DCDF1476F7D7}" type="datetime1">
              <a:rPr lang="en-US" smtClean="0"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B2F6-9120-4084-BC53-3A28398BE578}" type="datetime1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18D188-9625-4646-B107-B352EF985062}" type="datetime1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5001382-E1E5-421A-A4DB-0F3B77941817}" type="datetime1">
              <a:rPr lang="en-US" smtClean="0"/>
              <a:t>11/18/2013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14400"/>
            <a:ext cx="7406640" cy="1472184"/>
          </a:xfrm>
        </p:spPr>
        <p:txBody>
          <a:bodyPr/>
          <a:lstStyle/>
          <a:p>
            <a:r>
              <a:rPr lang="en-GB" dirty="0" smtClean="0"/>
              <a:t>Distributed objects and 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9"/>
          <p:cNvSpPr>
            <a:spLocks noGrp="1" noChangeArrowheads="1"/>
          </p:cNvSpPr>
          <p:nvPr>
            <p:ph type="title"/>
          </p:nvPr>
        </p:nvSpPr>
        <p:spPr>
          <a:xfrm>
            <a:off x="787400" y="4572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Introduction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524000" y="1523998"/>
            <a:ext cx="586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/>
              <a:t>Distributed object middleware</a:t>
            </a:r>
          </a:p>
          <a:p>
            <a:pPr marL="285750" indent="-285750">
              <a:buFontTx/>
              <a:buChar char="-"/>
            </a:pPr>
            <a:r>
              <a:rPr lang="en-US" sz="3200" dirty="0"/>
              <a:t>Component-based middleware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Distributed objects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3" y="1219200"/>
            <a:ext cx="6238875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Case study : CORBA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38" y="1276350"/>
            <a:ext cx="6410325" cy="430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Case study : CORBA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1752600"/>
            <a:ext cx="6143625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4592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Case study : CORBA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1143000"/>
            <a:ext cx="6296025" cy="530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5161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Case study : CORBA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err="1" smtClean="0"/>
              <a:t>CORBA</a:t>
            </a:r>
            <a:r>
              <a:rPr lang="en-GB" dirty="0" smtClean="0"/>
              <a:t> remote object references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74" y="2438401"/>
            <a:ext cx="682942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790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Case study : CORBA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100" dirty="0" err="1" smtClean="0"/>
              <a:t>CORBA</a:t>
            </a:r>
            <a:r>
              <a:rPr lang="en-GB" sz="3100" dirty="0" smtClean="0"/>
              <a:t> services</a:t>
            </a:r>
            <a:endParaRPr lang="en-GB" sz="3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8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657225"/>
            <a:ext cx="4991100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091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object to 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088" y="1704974"/>
            <a:ext cx="6538912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9339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319</TotalTime>
  <Words>45</Words>
  <Application>Microsoft Office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Distributed objects and components</vt:lpstr>
      <vt:lpstr>Introduction  </vt:lpstr>
      <vt:lpstr>Distributed objects</vt:lpstr>
      <vt:lpstr>Case study : CORBA</vt:lpstr>
      <vt:lpstr>Case study : CORBA</vt:lpstr>
      <vt:lpstr>Case study : CORBA</vt:lpstr>
      <vt:lpstr>Case study : CORBA  CORBA remote object references</vt:lpstr>
      <vt:lpstr>Case study : CORBA  CORBA services</vt:lpstr>
      <vt:lpstr>From object to components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ahmed</dc:creator>
  <cp:lastModifiedBy>Administrator</cp:lastModifiedBy>
  <cp:revision>51</cp:revision>
  <dcterms:created xsi:type="dcterms:W3CDTF">2011-10-28T09:25:25Z</dcterms:created>
  <dcterms:modified xsi:type="dcterms:W3CDTF">2013-11-18T11:33:15Z</dcterms:modified>
</cp:coreProperties>
</file>