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71" r:id="rId6"/>
    <p:sldId id="272" r:id="rId7"/>
    <p:sldId id="264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8179F4-9340-4EF0-BE01-C35C28388EE9}">
          <p14:sldIdLst>
            <p14:sldId id="256"/>
            <p14:sldId id="260"/>
            <p14:sldId id="261"/>
            <p14:sldId id="262"/>
            <p14:sldId id="271"/>
            <p14:sldId id="272"/>
            <p14:sldId id="264"/>
            <p14:sldId id="268"/>
            <p14:sldId id="269"/>
            <p14:sldId id="27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CFCC7-10C8-4AB5-8A58-AD0458A565E7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A74DA-95B8-402E-B53B-C64D36CC9F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87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DF75CF-F6B8-47D1-AABC-F171E256934C}" type="slidenum">
              <a:rPr lang="en-US"/>
              <a:pPr/>
              <a:t>9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0B1609-8A52-47CF-8351-888E0E4E4421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0F7E2E-DFA6-4EDE-829A-80C5AF7505B7}" type="datetime1">
              <a:rPr lang="en-US" smtClean="0"/>
              <a:t>10/29/2013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7F50BB-EDB2-49D2-9A83-AA485C0304E3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3D16F3-A307-48FA-9565-7F082CF97099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F419E8-2FD5-4B2B-AC36-70EA03C71CAA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D44F82F-6A49-445D-9391-A7D2EB3B1222}" type="datetime1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89DB56-DAD3-46F3-A4FA-429E378C15D4}" type="datetime1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888AAD-49FE-4BCF-B1D8-86E189B045D9}" type="datetime1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BD0982-6BF4-4106-BEE3-4E53E4685345}" type="datetime1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FBE395-F98C-4230-B57F-DCDF1476F7D7}" type="datetime1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83B2F6-9120-4084-BC53-3A28398BE578}" type="datetime1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18D188-9625-4646-B107-B352EF985062}" type="datetime1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5001382-E1E5-421A-A4DB-0F3B77941817}" type="datetime1">
              <a:rPr lang="en-US" smtClean="0"/>
              <a:t>10/29/2013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8219266-C4A4-4611-83AA-A5B76B3F27BA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914400"/>
            <a:ext cx="7406640" cy="1472184"/>
          </a:xfrm>
        </p:spPr>
        <p:txBody>
          <a:bodyPr/>
          <a:lstStyle/>
          <a:p>
            <a:r>
              <a:rPr lang="en-GB" dirty="0" smtClean="0"/>
              <a:t>Operating System support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 role of the microkernel</a:t>
            </a:r>
          </a:p>
        </p:txBody>
      </p:sp>
      <p:pic>
        <p:nvPicPr>
          <p:cNvPr id="1946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825" y="1962150"/>
            <a:ext cx="7929563" cy="309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9"/>
          <p:cNvSpPr>
            <a:spLocks noGrp="1" noChangeArrowheads="1"/>
          </p:cNvSpPr>
          <p:nvPr>
            <p:ph type="title"/>
          </p:nvPr>
        </p:nvSpPr>
        <p:spPr>
          <a:xfrm>
            <a:off x="339634" y="4572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Operating System Layer</a:t>
            </a:r>
            <a:br>
              <a:rPr lang="en-GB" dirty="0" smtClean="0"/>
            </a:br>
            <a:r>
              <a:rPr lang="en-GB" dirty="0" smtClean="0"/>
              <a:t>Figure </a:t>
            </a:r>
            <a:r>
              <a:rPr lang="en-GB" dirty="0"/>
              <a:t>7</a:t>
            </a:r>
            <a:r>
              <a:rPr lang="en-GB" dirty="0" smtClean="0"/>
              <a:t>.1 </a:t>
            </a:r>
            <a:r>
              <a:rPr lang="en-GB" dirty="0" smtClean="0"/>
              <a:t>- System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2</a:t>
            </a:fld>
            <a:endParaRPr lang="en-US"/>
          </a:p>
        </p:txBody>
      </p:sp>
      <p:pic>
        <p:nvPicPr>
          <p:cNvPr id="6" name="Picture 1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8677066" cy="439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Figure </a:t>
            </a:r>
            <a:r>
              <a:rPr lang="en-GB" dirty="0" smtClean="0"/>
              <a:t>7.2 </a:t>
            </a:r>
            <a:r>
              <a:rPr lang="en-GB" dirty="0" smtClean="0"/>
              <a:t>Core OS functionality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43013" y="1592263"/>
            <a:ext cx="6619875" cy="413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6858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Processes and threads</a:t>
            </a:r>
            <a:br>
              <a:rPr lang="en-GB" dirty="0" smtClean="0"/>
            </a:br>
            <a:r>
              <a:rPr lang="en-GB" dirty="0" smtClean="0"/>
              <a:t>Figure </a:t>
            </a:r>
            <a:r>
              <a:rPr lang="en-GB" dirty="0"/>
              <a:t>7</a:t>
            </a:r>
            <a:r>
              <a:rPr lang="en-GB" dirty="0" smtClean="0"/>
              <a:t>.3 </a:t>
            </a:r>
            <a:r>
              <a:rPr lang="en-GB" dirty="0" smtClean="0"/>
              <a:t>Address space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44850" y="1050400"/>
            <a:ext cx="2698750" cy="542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Creation of new process</a:t>
            </a:r>
          </a:p>
          <a:p>
            <a:r>
              <a:rPr lang="en-US" dirty="0" smtClean="0"/>
              <a:t>Creation of a new execution environment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4889" y="2743200"/>
            <a:ext cx="4886325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9339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( self-study)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10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Communication and invocation 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7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 rot="16200000">
            <a:off x="-2578099" y="2984500"/>
            <a:ext cx="62992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Figure </a:t>
            </a:r>
            <a:r>
              <a:rPr lang="en-GB" sz="4400" dirty="0" smtClean="0">
                <a:latin typeface="+mj-lt"/>
                <a:ea typeface="+mj-ea"/>
                <a:cs typeface="+mj-cs"/>
              </a:rPr>
              <a:t>7.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GB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Invocations between address spaces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6913" y="1314450"/>
            <a:ext cx="4729162" cy="344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8988" y="4808538"/>
            <a:ext cx="5495925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1160463" y="4783138"/>
            <a:ext cx="6838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301750" y="2994025"/>
            <a:ext cx="6838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O.S.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Monolithic </a:t>
            </a:r>
          </a:p>
          <a:p>
            <a:endParaRPr lang="en-US" dirty="0" smtClean="0"/>
          </a:p>
          <a:p>
            <a:r>
              <a:rPr lang="en-US" dirty="0" smtClean="0"/>
              <a:t>Microkernel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19266-C4A4-4611-83AA-A5B76B3F27BA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mtClean="0"/>
              <a:t>Figure 6.15</a:t>
            </a:r>
            <a:br>
              <a:rPr lang="en-GB" smtClean="0"/>
            </a:br>
            <a:r>
              <a:rPr lang="en-GB" smtClean="0"/>
              <a:t>Monolithic kernel and microkernel</a:t>
            </a:r>
          </a:p>
        </p:txBody>
      </p:sp>
      <p:pic>
        <p:nvPicPr>
          <p:cNvPr id="1843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1903413"/>
            <a:ext cx="8005763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307</TotalTime>
  <Words>56</Words>
  <Application>Microsoft Office PowerPoint</Application>
  <PresentationFormat>On-screen Show (4:3)</PresentationFormat>
  <Paragraphs>27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Operating System support</vt:lpstr>
      <vt:lpstr>Operating System Layer Figure 7.1 - System layers</vt:lpstr>
      <vt:lpstr>Figure 7.2 Core OS functionality</vt:lpstr>
      <vt:lpstr>Processes and threads Figure 7.3 Address space</vt:lpstr>
      <vt:lpstr>Processes and threads</vt:lpstr>
      <vt:lpstr>Processes and threads</vt:lpstr>
      <vt:lpstr>Communication and invocation </vt:lpstr>
      <vt:lpstr>O.S. architecture</vt:lpstr>
      <vt:lpstr>Figure 6.15 Monolithic kernel and microkernel</vt:lpstr>
      <vt:lpstr> The role of the microkernel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ahmed</dc:creator>
  <cp:lastModifiedBy>Administrator</cp:lastModifiedBy>
  <cp:revision>48</cp:revision>
  <dcterms:created xsi:type="dcterms:W3CDTF">2011-10-28T09:25:25Z</dcterms:created>
  <dcterms:modified xsi:type="dcterms:W3CDTF">2013-10-29T08:31:51Z</dcterms:modified>
</cp:coreProperties>
</file>