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sldIdLst>
    <p:sldId id="256" r:id="rId2"/>
    <p:sldId id="259" r:id="rId3"/>
    <p:sldId id="270" r:id="rId4"/>
    <p:sldId id="269" r:id="rId5"/>
    <p:sldId id="271" r:id="rId6"/>
    <p:sldId id="283" r:id="rId7"/>
    <p:sldId id="284" r:id="rId8"/>
    <p:sldId id="285" r:id="rId9"/>
    <p:sldId id="286" r:id="rId10"/>
    <p:sldId id="287" r:id="rId11"/>
    <p:sldId id="288" r:id="rId12"/>
    <p:sldId id="272" r:id="rId13"/>
    <p:sldId id="289" r:id="rId14"/>
    <p:sldId id="290" r:id="rId15"/>
    <p:sldId id="291" r:id="rId16"/>
    <p:sldId id="292" r:id="rId17"/>
    <p:sldId id="28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295D2-199D-4002-A3EA-A00B841B3032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0093A-92BB-4868-8D80-1F881546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2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EA4B9-58F6-4DBF-9A46-2541D22CFFE8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8DFBB6-5147-40A2-83D8-0FEF2D51216A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420288-CCC9-4B34-B9D4-9CE63A3E4DB1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7F0F0-DE66-447E-B48E-8D4B2F684166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78F699-503B-44C7-87DC-AAC45C83646E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CA201-C2B0-464C-940E-E886F21D88EE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3AA78F-7574-4AE1-A9A1-2D8B856A46B3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F19525-9596-4EEF-88A6-59A55F51268D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34443-6661-4B91-A42A-1C74BA52C501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353090-F754-4768-84AB-AC950D9A645C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1C39CF-3736-4EC3-A2C2-EC1B2367FD17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293FB8A-57A5-42DB-AEA4-27F2A1CD5FC7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3FB9B98-F819-4D00-BF23-E30739BFD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</a:t>
            </a:r>
            <a:r>
              <a:rPr lang="en-GB" dirty="0" smtClean="0"/>
              <a:t>emote </a:t>
            </a:r>
            <a:r>
              <a:rPr lang="en-GB" dirty="0" smtClean="0"/>
              <a:t>I</a:t>
            </a:r>
            <a:r>
              <a:rPr lang="en-GB" dirty="0" smtClean="0"/>
              <a:t>nvocation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Pages 185 </a:t>
            </a:r>
            <a:r>
              <a:rPr lang="en-US" dirty="0" smtClean="0"/>
              <a:t>- </a:t>
            </a:r>
            <a:r>
              <a:rPr lang="en-US" dirty="0" smtClean="0"/>
              <a:t>225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400" dirty="0"/>
              <a:t>Request-reply protocols 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</a:t>
            </a:r>
          </a:p>
          <a:p>
            <a:pPr marL="82296" indent="0">
              <a:buNone/>
            </a:pPr>
            <a:r>
              <a:rPr lang="en-US" dirty="0"/>
              <a:t> </a:t>
            </a:r>
            <a:r>
              <a:rPr lang="en-US" dirty="0" smtClean="0"/>
              <a:t>  methods (</a:t>
            </a:r>
            <a:r>
              <a:rPr lang="en-US" dirty="0" err="1" smtClean="0"/>
              <a:t>get,head,post,put,delete,options,trace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743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400" dirty="0"/>
              <a:t>Request-reply protocols 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5608" y="1295400"/>
            <a:ext cx="7498080" cy="4953000"/>
          </a:xfrm>
        </p:spPr>
        <p:txBody>
          <a:bodyPr/>
          <a:lstStyle/>
          <a:p>
            <a:r>
              <a:rPr lang="en-US" dirty="0" smtClean="0"/>
              <a:t>Message contents (Request and reply message)</a:t>
            </a:r>
          </a:p>
          <a:p>
            <a:pPr marL="82296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marL="82296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631" y="2438400"/>
            <a:ext cx="66294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419600"/>
            <a:ext cx="6586537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0234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8382000" cy="1630363"/>
          </a:xfrm>
        </p:spPr>
        <p:txBody>
          <a:bodyPr/>
          <a:lstStyle/>
          <a:p>
            <a:r>
              <a:rPr lang="en-US" dirty="0" smtClean="0"/>
              <a:t>Design issues for RPC</a:t>
            </a:r>
            <a:endParaRPr lang="en-US" dirty="0" smtClean="0"/>
          </a:p>
          <a:p>
            <a:r>
              <a:rPr lang="en-US" dirty="0" smtClean="0"/>
              <a:t>RPC Call semantics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71800"/>
            <a:ext cx="7467600" cy="3581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82000" cy="1630363"/>
          </a:xfrm>
        </p:spPr>
        <p:txBody>
          <a:bodyPr/>
          <a:lstStyle/>
          <a:p>
            <a:r>
              <a:rPr lang="en-US" dirty="0" smtClean="0"/>
              <a:t>Implementation of RPC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1" y="2286000"/>
            <a:ext cx="70866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7653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method invocation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82000" cy="1630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object model</a:t>
            </a:r>
          </a:p>
          <a:p>
            <a:r>
              <a:rPr lang="en-US" dirty="0" smtClean="0"/>
              <a:t>Distributed objects</a:t>
            </a:r>
          </a:p>
          <a:p>
            <a:r>
              <a:rPr lang="en-US" dirty="0" smtClean="0"/>
              <a:t>The distributed object model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76600"/>
            <a:ext cx="68580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2752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method invocation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82000" cy="1630363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1390650"/>
            <a:ext cx="6548437" cy="2594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3985532"/>
            <a:ext cx="6700837" cy="2262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9408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method invocation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82000" cy="1630363"/>
          </a:xfrm>
        </p:spPr>
        <p:txBody>
          <a:bodyPr>
            <a:normAutofit/>
          </a:bodyPr>
          <a:lstStyle/>
          <a:p>
            <a:r>
              <a:rPr lang="en-US" dirty="0" smtClean="0"/>
              <a:t>Implementation of RMI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2243138"/>
            <a:ext cx="6667500" cy="385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0118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Case Study : Java </a:t>
            </a:r>
            <a:r>
              <a:rPr lang="en-US" dirty="0" smtClean="0"/>
              <a:t>RMI</a:t>
            </a:r>
            <a:endParaRPr lang="en-US" dirty="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610600" cy="5181600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82296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self study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7BA368-F9A6-464B-ABCE-04376E30EF3F}" type="slidenum">
              <a:rPr lang="en-US" smtClean="0">
                <a:latin typeface="Times New Roman" charset="0"/>
              </a:rPr>
              <a:pPr/>
              <a:t>17</a:t>
            </a:fld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RRP</a:t>
            </a:r>
          </a:p>
          <a:p>
            <a:r>
              <a:rPr lang="en-US" dirty="0" smtClean="0"/>
              <a:t>RPC</a:t>
            </a:r>
          </a:p>
          <a:p>
            <a:r>
              <a:rPr lang="en-US" dirty="0"/>
              <a:t>Remote method </a:t>
            </a:r>
            <a:r>
              <a:rPr lang="en-US" dirty="0" smtClean="0"/>
              <a:t>invocation(RMI)</a:t>
            </a:r>
            <a:endParaRPr lang="en-US" dirty="0" smtClean="0"/>
          </a:p>
          <a:p>
            <a:r>
              <a:rPr lang="en-US" dirty="0" smtClean="0"/>
              <a:t>Case study: java RMI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Introduction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752600"/>
            <a:ext cx="81534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/>
              <a:t>Request-reply protocols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Remote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procedure call model (RPC)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allows client programs to call procedures in server programs running in separate processes and computers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Remote method invocation (RMI)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allows an object living in one process to invoke methods of an object living in another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</a:t>
            </a:r>
          </a:p>
          <a:p>
            <a:pPr marR="0" lvl="2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52600"/>
            <a:ext cx="6781799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400" dirty="0"/>
              <a:t>Request-reply protocols 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752600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400" dirty="0"/>
              <a:t>Request-reply protocols 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28800"/>
            <a:ext cx="688657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5335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400" dirty="0"/>
              <a:t>Request-reply protocols 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71600"/>
            <a:ext cx="66294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3689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400" dirty="0"/>
              <a:t>Request-reply protocols 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 identifiers</a:t>
            </a:r>
          </a:p>
          <a:p>
            <a:r>
              <a:rPr lang="en-US" dirty="0" smtClean="0"/>
              <a:t>Failure model</a:t>
            </a:r>
          </a:p>
          <a:p>
            <a:r>
              <a:rPr lang="en-US" dirty="0" smtClean="0"/>
              <a:t>Timeout</a:t>
            </a:r>
          </a:p>
          <a:p>
            <a:r>
              <a:rPr lang="en-US" dirty="0" smtClean="0"/>
              <a:t>Discarding duplicate request messages</a:t>
            </a:r>
          </a:p>
          <a:p>
            <a:r>
              <a:rPr lang="en-US" dirty="0" smtClean="0"/>
              <a:t>Lost reply messages</a:t>
            </a:r>
          </a:p>
          <a:p>
            <a:r>
              <a:rPr lang="en-US" dirty="0" smtClean="0"/>
              <a:t>History</a:t>
            </a:r>
          </a:p>
          <a:p>
            <a:pPr marL="82296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956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400" dirty="0"/>
              <a:t>Request-reply protocols 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9B98-F819-4D00-BF23-E30739BFD91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Styles of exchange protocols </a:t>
            </a:r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288" y="2286000"/>
            <a:ext cx="6538912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40145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786</TotalTime>
  <Words>178</Words>
  <Application>Microsoft Office PowerPoint</Application>
  <PresentationFormat>On-screen Show (4:3)</PresentationFormat>
  <Paragraphs>69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Solstice</vt:lpstr>
      <vt:lpstr>Remote Invocation </vt:lpstr>
      <vt:lpstr>Objectives  </vt:lpstr>
      <vt:lpstr>Introduction  </vt:lpstr>
      <vt:lpstr>Introduction</vt:lpstr>
      <vt:lpstr>Request-reply protocols </vt:lpstr>
      <vt:lpstr>Request-reply protocols </vt:lpstr>
      <vt:lpstr>Request-reply protocols </vt:lpstr>
      <vt:lpstr>Request-reply protocols </vt:lpstr>
      <vt:lpstr>Request-reply protocols </vt:lpstr>
      <vt:lpstr>Request-reply protocols </vt:lpstr>
      <vt:lpstr>Request-reply protocols </vt:lpstr>
      <vt:lpstr>Remote procedure call </vt:lpstr>
      <vt:lpstr>Remote procedure call </vt:lpstr>
      <vt:lpstr>Remote method invocation</vt:lpstr>
      <vt:lpstr>Remote method invocation</vt:lpstr>
      <vt:lpstr>Remote method invocation</vt:lpstr>
      <vt:lpstr> Case Study : Java RMI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ahmed</dc:creator>
  <cp:lastModifiedBy>Administrator</cp:lastModifiedBy>
  <cp:revision>116</cp:revision>
  <dcterms:created xsi:type="dcterms:W3CDTF">2011-09-29T09:35:22Z</dcterms:created>
  <dcterms:modified xsi:type="dcterms:W3CDTF">2013-10-08T08:37:30Z</dcterms:modified>
</cp:coreProperties>
</file>